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04" r:id="rId5"/>
    <p:sldId id="319" r:id="rId6"/>
    <p:sldId id="314" r:id="rId7"/>
    <p:sldId id="308" r:id="rId8"/>
    <p:sldId id="288" r:id="rId9"/>
    <p:sldId id="299" r:id="rId10"/>
    <p:sldId id="310" r:id="rId11"/>
    <p:sldId id="317" r:id="rId12"/>
    <p:sldId id="258" r:id="rId13"/>
    <p:sldId id="301" r:id="rId14"/>
    <p:sldId id="318" r:id="rId15"/>
    <p:sldId id="268" r:id="rId16"/>
    <p:sldId id="305" r:id="rId17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만든 이" initials="오전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3750" autoAdjust="0"/>
  </p:normalViewPr>
  <p:slideViewPr>
    <p:cSldViewPr snapToGrid="0">
      <p:cViewPr varScale="1">
        <p:scale>
          <a:sx n="76" d="100"/>
          <a:sy n="76" d="100"/>
        </p:scale>
        <p:origin x="720" y="9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B270352-47EE-4790-B7B6-C96CFE5CC5E6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2023-02-10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0FB799F-7C47-4DE3-B166-26E6E358BF41}" type="datetime1">
              <a:rPr lang="ko-KR" altLang="en-US" noProof="0" smtClean="0"/>
              <a:t>2023-02-10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B990660-4B7D-4C11-96DB-B19FFA8CA93C}" type="slidenum">
              <a:rPr lang="en-US" altLang="ko-KR" noProof="0" smtClean="0"/>
              <a:pPr/>
              <a:t>‹#›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76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555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613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2840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3270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4514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09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210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1193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755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직사각형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ko-KR" noProof="0">
                <a:latin typeface="맑은 고딕" panose="020B0503020000020004" pitchFamily="50" charset="-127"/>
                <a:ea typeface="맑은 고딕" panose="020B0503020000020004" pitchFamily="50" charset="-127"/>
              </a:rPr>
              <a:t>6.53</a:t>
            </a:r>
          </a:p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grpSp>
        <p:nvGrpSpPr>
          <p:cNvPr id="10" name="그림 개체 틀 16" descr="추상적이고 다채로운 건물 일러스트레이션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시장 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ko-KR" noProof="0" dirty="0"/>
              <a:t>1</a:t>
            </a:r>
            <a:endParaRPr lang="ko-KR" altLang="en-US" noProof="0" dirty="0"/>
          </a:p>
        </p:txBody>
      </p:sp>
      <p:sp>
        <p:nvSpPr>
          <p:cNvPr id="17" name="텍스트 개체 틀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 dirty="0"/>
              <a:t>2</a:t>
            </a:r>
            <a:endParaRPr lang="ko-KR" altLang="en-US" noProof="0" dirty="0"/>
          </a:p>
        </p:txBody>
      </p:sp>
      <p:sp>
        <p:nvSpPr>
          <p:cNvPr id="18" name="텍스트 개체 틀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 dirty="0"/>
              <a:t>3</a:t>
            </a:r>
            <a:endParaRPr lang="ko-KR" altLang="en-US" noProof="0" dirty="0"/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1" name="텍스트 개체 틀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ko-KR" altLang="en-US" noProof="0"/>
              <a:t>구역 머리글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ko-KR" altLang="en-US" noProof="0"/>
              <a:t>구역 머리글</a:t>
            </a:r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ko-KR" altLang="en-US" noProof="0"/>
              <a:t>구역 머리글</a:t>
            </a:r>
          </a:p>
        </p:txBody>
      </p:sp>
      <p:sp>
        <p:nvSpPr>
          <p:cNvPr id="19" name="날짜 개체 틀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(S)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분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날짜 개체 틀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성장 전략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텍스트 개체 틀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32" name="텍스트 개체 틀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34" name="텍스트 개체 틀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0" name="텍스트 개체 틀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31" name="텍스트 개체 틀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33" name="텍스트 개체 틀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grpSp>
        <p:nvGrpSpPr>
          <p:cNvPr id="956" name="그림 개체 틀 1925" descr="추상적이고 다채로운 건물 일러스트레이션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59" name="바닥글 개체 틀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2" name="텍스트 개체 틀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4" name="텍스트 개체 틀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7" name="텍스트 개체 틀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8" name="텍스트 개체 틀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9" name="텍스트 개체 틀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0" name="텍스트 개체 틀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1" name="텍스트 개체 틀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2" name="텍스트 개체 틀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3" name="텍스트 개체 틀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4" name="텍스트 개체 틀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5" name="텍스트 개체 틀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6" name="텍스트 개체 틀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7" name="텍스트 개체 틀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8" name="텍스트 개체 틀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9" name="텍스트 개체 틀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0" name="텍스트 개체 틀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1" name="텍스트 개체 틀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2" name="텍스트 개체 틀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3" name="텍스트 개체 틀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4" name="텍스트 개체 틀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cxnSp>
        <p:nvCxnSpPr>
          <p:cNvPr id="65" name="직선 연결선(S)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텍스트 개체 틀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항목 제목</a:t>
            </a:r>
            <a:endParaRPr lang="ko-KR" altLang="en-ZA" noProof="0"/>
          </a:p>
        </p:txBody>
      </p:sp>
      <p:sp>
        <p:nvSpPr>
          <p:cNvPr id="67" name="텍스트 개체 틀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연도 월</a:t>
            </a:r>
            <a:endParaRPr lang="ko-KR" altLang="en-ZA" noProof="0"/>
          </a:p>
        </p:txBody>
      </p:sp>
      <p:sp>
        <p:nvSpPr>
          <p:cNvPr id="68" name="날짜 개체 틀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재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팀구성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4" name="텍스트 개체 틀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5" name="그림 개체 틀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3" name="그림 개체 틀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팀구성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그림 개체 틀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그림 개체 틀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그림 개체 틀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그림 개체 틀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4" name="텍스트 개체 틀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5" name="텍스트 개체 틀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6" name="텍스트 개체 틀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9" name="텍스트 개체 틀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0" name="텍스트 개체 틀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4" name="텍스트 개체 틀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7" name="텍스트 개체 틀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8" name="텍스트 개체 틀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그림 개체 틀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그림 개체 틀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자금 조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12" name="텍스트 개체 틀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18" name="텍스트 개체 틀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9" name="텍스트 개체 틀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0" name="텍스트 개체 틀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1" name="텍스트 개체 틀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회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grpSp>
        <p:nvGrpSpPr>
          <p:cNvPr id="971" name="그림 개체 틀 986" descr="추상적이고 다채로운 건물 일러스트레이션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요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림 개체 틀 20" descr="추상적이고 다채로운 건물 일러스트레이션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75" name="텍스트 개체 틀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감사합니다.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grpSp>
        <p:nvGrpSpPr>
          <p:cNvPr id="10" name="그림 개체 틀 44" descr="추상적이고 다채로운 건물 일러스트레이션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문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림 개체 틀 57" descr="추상적이고 다채로운 건물 일러스트레이션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9" name="텍스트 개체 틀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해결 방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림 개체 틀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0" name="텍스트 개체 틀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품 개요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림 개체 틀 1029" descr="추상적이고 다채로운 건물 일러스트레이션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21" name="텍스트 개체 틀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17" name="텍스트 개체 틀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18" name="텍스트 개체 틀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19" name="텍스트 개체 틀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22" name="텍스트 개체 틀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23" name="텍스트 개체 틀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24" name="텍스트 개체 틀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품 혜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7" name="직선 연결선(S)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19" name="내용 개체 틀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22" name="내용 개체 틀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23" name="텍스트 개체 틀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34" name="텍스트 개체 틀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35" name="텍스트 개체 틀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grpSp>
        <p:nvGrpSpPr>
          <p:cNvPr id="7" name="그림 개체 틀 795" descr="추상적이고 다채로운 건물 일러스트레이션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비즈니스 모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19" name="내용 개체 틀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20" name="텍스트 개체 틀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2" name="내용 개체 틀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23" name="텍스트 개체 틀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2</a:t>
            </a:r>
            <a:endParaRPr lang="ko-KR" altLang="en-US" noProof="0"/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3</a:t>
            </a:r>
            <a:endParaRPr lang="ko-KR" altLang="en-US" noProof="0"/>
          </a:p>
        </p:txBody>
      </p:sp>
      <p:sp>
        <p:nvSpPr>
          <p:cNvPr id="24" name="텍스트 개체 틀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4</a:t>
            </a:r>
            <a:endParaRPr lang="ko-KR" altLang="en-US" noProof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(S)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시장 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(S)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ko-KR" noProof="0"/>
              <a:t>1</a:t>
            </a:r>
            <a:endParaRPr lang="ko-KR" altLang="en-US" noProof="0"/>
          </a:p>
        </p:txBody>
      </p:sp>
      <p:sp>
        <p:nvSpPr>
          <p:cNvPr id="17" name="텍스트 개체 틀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/>
              <a:t>2</a:t>
            </a:r>
            <a:endParaRPr lang="ko-KR" altLang="en-US" noProof="0"/>
          </a:p>
        </p:txBody>
      </p:sp>
      <p:sp>
        <p:nvSpPr>
          <p:cNvPr id="18" name="텍스트 개체 틀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/>
              <a:t>3</a:t>
            </a:r>
            <a:endParaRPr lang="ko-KR" altLang="en-US" noProof="0"/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1" name="텍스트 개체 틀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4" name="날짜 개체 틀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 rtlCol="0"/>
          <a:lstStyle/>
          <a:p>
            <a:pPr rtl="0"/>
            <a:r>
              <a:rPr lang="en-US" altLang="ko-KR" dirty="0" err="1"/>
              <a:t>cctv</a:t>
            </a:r>
            <a:r>
              <a:rPr lang="en-US" altLang="ko-KR" dirty="0"/>
              <a:t> </a:t>
            </a:r>
            <a:r>
              <a:rPr lang="ko-KR" altLang="en-US" dirty="0"/>
              <a:t>차량 감지 </a:t>
            </a:r>
            <a:r>
              <a:rPr lang="ko-KR" altLang="en-US" dirty="0" err="1"/>
              <a:t>세그멘테이션</a:t>
            </a:r>
            <a:endParaRPr lang="ko-KR" altLang="en-US" dirty="0"/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/>
          <a:lstStyle/>
          <a:p>
            <a:pPr rtl="0"/>
            <a:r>
              <a:rPr lang="en-US" altLang="ko-KR" dirty="0"/>
              <a:t>Ai_16 </a:t>
            </a:r>
            <a:r>
              <a:rPr lang="ko-KR" altLang="en-US" dirty="0"/>
              <a:t>정현석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385A1-7907-466F-B4A3-C69B0105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n-US" altLang="ko-KR" dirty="0"/>
              <a:t>Example_1</a:t>
            </a:r>
            <a:endParaRPr lang="ko-KR" altLang="en-US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2C3A17A7-B59A-4E68-9B7D-4FD6F57E768F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20XX/7/1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B414F9-DCDA-42C7-9094-5A64C27E32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설명 자료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A45E72-311B-492D-8FFD-649E1B032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10</a:t>
            </a:fld>
            <a:endParaRPr lang="ko-KR" altLang="en-US" dirty="0"/>
          </a:p>
        </p:txBody>
      </p:sp>
      <p:pic>
        <p:nvPicPr>
          <p:cNvPr id="25" name="그림 24" descr="텍스트, 실외, 길, 장면이(가) 표시된 사진&#10;&#10;자동 생성된 설명">
            <a:extLst>
              <a:ext uri="{FF2B5EF4-FFF2-40B4-BE49-F238E27FC236}">
                <a16:creationId xmlns:a16="http://schemas.microsoft.com/office/drawing/2014/main" id="{FE75527E-4182-0310-2151-53F35408C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74" y="1528497"/>
            <a:ext cx="6611426" cy="3767403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E5CCE149-3BE3-7FC4-8A61-D199D0175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445" y="1781175"/>
            <a:ext cx="4525179" cy="323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60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385A1-7907-466F-B4A3-C69B0105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n-US" altLang="ko-KR" dirty="0"/>
              <a:t>Example_2</a:t>
            </a:r>
            <a:endParaRPr lang="ko-KR" altLang="en-US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2C3A17A7-B59A-4E68-9B7D-4FD6F57E768F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20XX/7/1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B414F9-DCDA-42C7-9094-5A64C27E32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설명 자료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A45E72-311B-492D-8FFD-649E1B032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11</a:t>
            </a:fld>
            <a:endParaRPr lang="ko-KR" altLang="en-US" dirty="0"/>
          </a:p>
        </p:txBody>
      </p:sp>
      <p:pic>
        <p:nvPicPr>
          <p:cNvPr id="6" name="그림 5" descr="텍스트, 실외, 하늘, 도로이(가) 표시된 사진&#10;&#10;자동 생성된 설명">
            <a:extLst>
              <a:ext uri="{FF2B5EF4-FFF2-40B4-BE49-F238E27FC236}">
                <a16:creationId xmlns:a16="http://schemas.microsoft.com/office/drawing/2014/main" id="{F166098E-3667-F442-A292-1DC6ADF51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10" y="1344307"/>
            <a:ext cx="6509290" cy="437258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1B6E7AF-FD4B-CAC0-81D3-684053381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398" y="1942892"/>
            <a:ext cx="5134692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9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ko-KR" altLang="en-US" dirty="0"/>
              <a:t>프로젝트 소감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 rtlCol="0"/>
          <a:lstStyle/>
          <a:p>
            <a:pPr rtl="0"/>
            <a:r>
              <a:rPr lang="ko-KR" altLang="en-US" dirty="0"/>
              <a:t>아쉬운 점들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처음 접해보는 파이토치를 사용해보아 따라하는데도 벅찼다</a:t>
            </a:r>
            <a:r>
              <a:rPr lang="en-US" altLang="ko-KR" noProof="1"/>
              <a:t>.</a:t>
            </a:r>
          </a:p>
          <a:p>
            <a:pPr rtl="0"/>
            <a:r>
              <a:rPr lang="ko-KR" altLang="en-US" noProof="1"/>
              <a:t>생소한 라이브러리와 사소한 오류로 너무 많은 시간을 낭비했다</a:t>
            </a:r>
            <a:r>
              <a:rPr lang="en-US" altLang="ko-KR" noProof="1"/>
              <a:t>.</a:t>
            </a:r>
          </a:p>
          <a:p>
            <a:pPr rtl="0"/>
            <a:r>
              <a:rPr lang="ko-KR" altLang="en-US" noProof="1"/>
              <a:t>최종 결과는 유튜브 실시간 이미지를 저장해서 객체가 박스에 들어간걸 출력하고 싶었는데 끝까지 못해서 아쉬웠다</a:t>
            </a:r>
            <a:r>
              <a:rPr lang="en-US" altLang="ko-KR" noProof="1"/>
              <a:t>.</a:t>
            </a:r>
          </a:p>
          <a:p>
            <a:pPr rtl="0"/>
            <a:r>
              <a:rPr lang="ko-KR" altLang="en-US" noProof="1"/>
              <a:t>정확성 문제가 조금 아쉽다</a:t>
            </a:r>
            <a:r>
              <a:rPr lang="en-US" altLang="ko-KR" noProof="1"/>
              <a:t>.</a:t>
            </a:r>
            <a:endParaRPr lang="ko-KR" altLang="en-US" noProof="1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114800" cy="823912"/>
          </a:xfrm>
        </p:spPr>
        <p:txBody>
          <a:bodyPr rtlCol="0"/>
          <a:lstStyle/>
          <a:p>
            <a:pPr rtl="0"/>
            <a:r>
              <a:rPr lang="ko-KR" altLang="en-US" dirty="0"/>
              <a:t>좋았던 점들</a:t>
            </a: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39C6148D-8C70-49F3-B719-E86C709BF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 rtlCol="0"/>
          <a:lstStyle/>
          <a:p>
            <a:pPr rtl="0"/>
            <a:r>
              <a:rPr lang="ko-KR" altLang="en-US" noProof="1"/>
              <a:t>코드에 담긴 의미들을 깨달으려 방대한 양의 검색을 하며 지식이 는 것 같다</a:t>
            </a:r>
            <a:r>
              <a:rPr lang="en-US" altLang="ko-KR" noProof="1"/>
              <a:t>.</a:t>
            </a:r>
          </a:p>
          <a:p>
            <a:pPr rtl="0"/>
            <a:r>
              <a:rPr lang="ko-KR" altLang="en-US" dirty="0"/>
              <a:t>다양한 라이브러리를 써 보며 실 적용이 어떻게 되는지 배웠다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4A7F91F-F80F-48F2-952B-1A28BE48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20XX/7/1</a:t>
            </a:r>
            <a:endParaRPr lang="en-US" altLang="ko-KR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02236B-A6B0-4EAA-85D3-7D72C990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 제목</a:t>
            </a:r>
            <a:endParaRPr lang="ko-KR" altLang="en-US" dirty="0"/>
          </a:p>
        </p:txBody>
      </p:sp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 rtlCol="0"/>
          <a:lstStyle/>
          <a:p>
            <a:pPr rtl="0"/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9C9CF3-789B-4F9F-8F03-9C35C87C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20XX/7/1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42D8F5-6E48-4FFF-A481-06916758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3714"/>
            <a:ext cx="2552700" cy="933196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ko-KR" dirty="0"/>
              <a:t>1.</a:t>
            </a:r>
            <a:r>
              <a:rPr lang="ko-KR" altLang="en-US" dirty="0"/>
              <a:t>문제 선정</a:t>
            </a:r>
          </a:p>
        </p:txBody>
      </p:sp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en-US" altLang="ko-KR"/>
              <a:t>20XX/7/1</a:t>
            </a:r>
            <a:endParaRPr lang="ko-KR" altLang="en-US"/>
          </a:p>
        </p:txBody>
      </p:sp>
      <p:sp>
        <p:nvSpPr>
          <p:cNvPr id="988" name="바닥글 개체 틀 4">
            <a:extLst>
              <a:ext uri="{FF2B5EF4-FFF2-40B4-BE49-F238E27FC236}">
                <a16:creationId xmlns:a16="http://schemas.microsoft.com/office/drawing/2014/main" id="{913B4A80-6C83-FB4C-8D49-B81A9804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/>
          <a:p>
            <a:pPr rtl="0"/>
            <a:r>
              <a:rPr lang="ko-KR" altLang="en-US"/>
              <a:t>설명 자료 제목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/>
              <a:t>2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3566BDE-BD24-A562-7CB2-E7DEAFE292F1}"/>
              </a:ext>
            </a:extLst>
          </p:cNvPr>
          <p:cNvSpPr txBox="1">
            <a:spLocks/>
          </p:cNvSpPr>
          <p:nvPr/>
        </p:nvSpPr>
        <p:spPr>
          <a:xfrm>
            <a:off x="838200" y="2296034"/>
            <a:ext cx="2552700" cy="933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/>
              <a:t>2.</a:t>
            </a:r>
            <a:r>
              <a:rPr lang="ko-KR" altLang="en-US" dirty="0"/>
              <a:t>문제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7A3B6AA-D5B9-FD51-3414-868E5B4300C9}"/>
              </a:ext>
            </a:extLst>
          </p:cNvPr>
          <p:cNvSpPr txBox="1">
            <a:spLocks/>
          </p:cNvSpPr>
          <p:nvPr/>
        </p:nvSpPr>
        <p:spPr>
          <a:xfrm>
            <a:off x="838200" y="3848354"/>
            <a:ext cx="2552700" cy="933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/>
              <a:t>3.</a:t>
            </a:r>
            <a:r>
              <a:rPr lang="ko-KR" altLang="en-US" dirty="0"/>
              <a:t>모델성능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9D1474A-CB58-C5B4-D70F-29DD38593E0D}"/>
              </a:ext>
            </a:extLst>
          </p:cNvPr>
          <p:cNvSpPr txBox="1">
            <a:spLocks/>
          </p:cNvSpPr>
          <p:nvPr/>
        </p:nvSpPr>
        <p:spPr>
          <a:xfrm>
            <a:off x="838200" y="5400674"/>
            <a:ext cx="3568700" cy="933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/>
              <a:t>4.</a:t>
            </a:r>
            <a:r>
              <a:rPr lang="ko-KR" altLang="en-US" dirty="0"/>
              <a:t>프로젝트 소감</a:t>
            </a:r>
          </a:p>
        </p:txBody>
      </p:sp>
    </p:spTree>
    <p:extLst>
      <p:ext uri="{BB962C8B-B14F-4D97-AF65-F5344CB8AC3E}">
        <p14:creationId xmlns:p14="http://schemas.microsoft.com/office/powerpoint/2010/main" val="2560034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304"/>
            <a:ext cx="4114800" cy="132556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문제 선정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dirty="0"/>
              <a:t>차량 감지는 가장 일반적임</a:t>
            </a:r>
            <a:r>
              <a:rPr lang="en-US" altLang="ko-KR" dirty="0"/>
              <a:t>. </a:t>
            </a:r>
            <a:r>
              <a:rPr lang="ko-KR" altLang="en-US" dirty="0"/>
              <a:t>따라서 참고할 레퍼런스가 많다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dirty="0"/>
              <a:t> </a:t>
            </a:r>
            <a:r>
              <a:rPr lang="en-US" altLang="ko-KR" dirty="0"/>
              <a:t>CCTV</a:t>
            </a:r>
            <a:r>
              <a:rPr lang="ko-KR" altLang="en-US" dirty="0"/>
              <a:t>의 수가 많은 한국에서 차량 감지는 수없이 사용됨</a:t>
            </a:r>
            <a:r>
              <a:rPr lang="en-US" altLang="ko-KR" dirty="0"/>
              <a:t>.</a:t>
            </a:r>
          </a:p>
        </p:txBody>
      </p:sp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en-US" altLang="ko-KR"/>
              <a:t>20XX/7/1</a:t>
            </a:r>
            <a:endParaRPr lang="ko-KR" altLang="en-US"/>
          </a:p>
        </p:txBody>
      </p:sp>
      <p:sp>
        <p:nvSpPr>
          <p:cNvPr id="988" name="바닥글 개체 틀 4">
            <a:extLst>
              <a:ext uri="{FF2B5EF4-FFF2-40B4-BE49-F238E27FC236}">
                <a16:creationId xmlns:a16="http://schemas.microsoft.com/office/drawing/2014/main" id="{913B4A80-6C83-FB4C-8D49-B81A9804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/>
          <a:p>
            <a:pPr rtl="0"/>
            <a:r>
              <a:rPr lang="ko-KR" altLang="en-US"/>
              <a:t>설명 자료 제목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문제</a:t>
            </a:r>
          </a:p>
        </p:txBody>
      </p:sp>
      <p:sp>
        <p:nvSpPr>
          <p:cNvPr id="148" name="슬라이드 번호 개체 틀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9500" y="635517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</a:t>
            </a:fld>
            <a:endParaRPr lang="ko-KR" altLang="en-US"/>
          </a:p>
        </p:txBody>
      </p:sp>
      <p:pic>
        <p:nvPicPr>
          <p:cNvPr id="33" name="그림 32" descr="텍스트, 도로, 길, 장면이(가) 표시된 사진&#10;&#10;자동 생성된 설명">
            <a:extLst>
              <a:ext uri="{FF2B5EF4-FFF2-40B4-BE49-F238E27FC236}">
                <a16:creationId xmlns:a16="http://schemas.microsoft.com/office/drawing/2014/main" id="{F84E84E0-C5E6-1193-997B-B2522B5BA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690688"/>
            <a:ext cx="7200887" cy="407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문제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8E6824E-0D47-49EA-8EE0-CE2D88B71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/>
              <a:t>차량의 종류 선별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5158" y="2103120"/>
            <a:ext cx="566928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dirty="0"/>
              <a:t>본 차량의 특징을 파악하여 버스</a:t>
            </a:r>
            <a:r>
              <a:rPr lang="en-US" altLang="ko-KR" dirty="0"/>
              <a:t>, </a:t>
            </a:r>
            <a:r>
              <a:rPr lang="ko-KR" altLang="en-US" dirty="0"/>
              <a:t>트럭</a:t>
            </a:r>
            <a:r>
              <a:rPr lang="en-US" altLang="ko-KR" dirty="0"/>
              <a:t>, </a:t>
            </a:r>
            <a:r>
              <a:rPr lang="ko-KR" altLang="en-US" dirty="0"/>
              <a:t>자동차를 나누어 학습한다</a:t>
            </a:r>
            <a:r>
              <a:rPr lang="en-US" altLang="ko-KR" dirty="0"/>
              <a:t>.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27E3C21-87F8-4497-8569-36A5D95EC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/>
              <a:t>사용 모델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D14621F-E216-481D-9308-97B0F79B6D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23174" y="3319272"/>
            <a:ext cx="5669280" cy="365760"/>
          </a:xfrm>
        </p:spPr>
        <p:txBody>
          <a:bodyPr rtlCol="0"/>
          <a:lstStyle/>
          <a:p>
            <a:pPr rtl="0"/>
            <a:r>
              <a:rPr lang="en-US" altLang="ko-KR" dirty="0"/>
              <a:t>yolov5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E9243144-E2F2-49CE-BDE1-6E00A2555F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/>
              <a:t>사용 이유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C230641-EC34-4C9D-AC9A-13EE61C819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24437" y="4270248"/>
            <a:ext cx="5669280" cy="64008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Yolov5</a:t>
            </a:r>
            <a:r>
              <a:rPr lang="ko-KR" altLang="en-US" dirty="0"/>
              <a:t>는 </a:t>
            </a:r>
            <a:r>
              <a:rPr lang="en-US" altLang="ko-KR" dirty="0"/>
              <a:t>object detection</a:t>
            </a:r>
            <a:r>
              <a:rPr lang="ko-KR" altLang="en-US" dirty="0"/>
              <a:t>을 위한 모델로 이미지를 입력 받아 사물의 종류와 해당 사물의 위치를 파악한다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1" name="날짜 개체 틀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20XX/7/1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9FDD5-17DD-4E86-859F-12FD2CEFA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/>
          <a:p>
            <a:pPr rtl="0"/>
            <a:r>
              <a:rPr lang="ko-KR" altLang="en-US"/>
              <a:t>설명 자료 제목</a:t>
            </a:r>
          </a:p>
        </p:txBody>
      </p:sp>
      <p:sp>
        <p:nvSpPr>
          <p:cNvPr id="46" name="슬라이드 번호 개체 틀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 rtlCol="0"/>
          <a:lstStyle/>
          <a:p>
            <a:pPr rtl="0"/>
            <a:r>
              <a:rPr lang="ko-KR" altLang="en-US" dirty="0"/>
              <a:t>문제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B02A17B-8C7F-4600-9FBE-49BE31E3E1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67910" y="1854574"/>
            <a:ext cx="4114800" cy="428755"/>
          </a:xfrm>
        </p:spPr>
        <p:txBody>
          <a:bodyPr rtlCol="0"/>
          <a:lstStyle/>
          <a:p>
            <a:pPr rtl="0"/>
            <a:r>
              <a:rPr lang="en-US" altLang="ko-KR" dirty="0"/>
              <a:t>1. </a:t>
            </a:r>
            <a:r>
              <a:rPr lang="ko-KR" altLang="en-US" dirty="0"/>
              <a:t>검증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0419B2-F393-4213-A2F2-54D877B3E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4862" y="2282238"/>
            <a:ext cx="4114800" cy="822960"/>
          </a:xfrm>
        </p:spPr>
        <p:txBody>
          <a:bodyPr rtlCol="0"/>
          <a:lstStyle/>
          <a:p>
            <a:pPr rtl="0"/>
            <a:r>
              <a:rPr lang="ko-KR" altLang="en-US" dirty="0"/>
              <a:t>학습 기반 이미지 데이터로 차량의 수와 종류를 검증한다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3247631-4CDA-4DAE-BFB7-19E0E06A3FE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11403" y="1856232"/>
            <a:ext cx="4114800" cy="428755"/>
          </a:xfrm>
        </p:spPr>
        <p:txBody>
          <a:bodyPr rtlCol="0"/>
          <a:lstStyle/>
          <a:p>
            <a:pPr rtl="0"/>
            <a:r>
              <a:rPr lang="en-US" altLang="ko-KR" dirty="0"/>
              <a:t>2. </a:t>
            </a:r>
            <a:r>
              <a:rPr lang="ko-KR" altLang="en-US" dirty="0"/>
              <a:t>실시간 교통상황을 가져와 테스트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C01D04F-A541-4735-B655-9BDF5313C6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11403" y="2280435"/>
            <a:ext cx="4114800" cy="822960"/>
          </a:xfrm>
        </p:spPr>
        <p:txBody>
          <a:bodyPr rtlCol="0"/>
          <a:lstStyle/>
          <a:p>
            <a:pPr rtl="0"/>
            <a:r>
              <a:rPr lang="ko-KR" altLang="en-US" dirty="0"/>
              <a:t>본 유튜브 링크의 교통상황에서 실제 차량의 종류와 수를 </a:t>
            </a:r>
            <a:r>
              <a:rPr lang="ko-KR" altLang="en-US" dirty="0" err="1"/>
              <a:t>확인받아</a:t>
            </a:r>
            <a:r>
              <a:rPr lang="ko-KR" altLang="en-US" dirty="0"/>
              <a:t> 검증한다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20XX/7/1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 제목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Base line model </a:t>
            </a:r>
            <a:r>
              <a:rPr lang="ko-KR" altLang="en-US" dirty="0"/>
              <a:t>테스트 결과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20XX/7/1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설명 자료 제목</a:t>
            </a:r>
          </a:p>
        </p:txBody>
      </p:sp>
      <p:sp>
        <p:nvSpPr>
          <p:cNvPr id="85" name="슬라이드 번호 개체 틀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</a:t>
            </a:fld>
            <a:endParaRPr lang="ko-KR" altLang="en-US" dirty="0"/>
          </a:p>
        </p:txBody>
      </p: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507F7F97-50FB-CCF6-FB53-8105C6553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075" y="1728788"/>
            <a:ext cx="4467849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79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실 사용 모델 테스트 결과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20XX/7/1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설명 자료 제목</a:t>
            </a:r>
          </a:p>
        </p:txBody>
      </p:sp>
      <p:sp>
        <p:nvSpPr>
          <p:cNvPr id="85" name="슬라이드 번호 개체 틀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8</a:t>
            </a:fld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7385302-AE64-773E-3381-A590A2699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955" y="1871455"/>
            <a:ext cx="5340645" cy="374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66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672584"/>
            <a:ext cx="10515600" cy="1299411"/>
          </a:xfrm>
        </p:spPr>
        <p:txBody>
          <a:bodyPr rtlCol="0"/>
          <a:lstStyle/>
          <a:p>
            <a:pPr rtl="0"/>
            <a:r>
              <a:rPr lang="ko-KR" altLang="en-US" dirty="0"/>
              <a:t>유튜브 실시간 영상에 차량감지 적용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44_TF16411248_Win32" id="{D5BB521D-52AB-412C-812F-EFD19B8A79AE}" vid="{278712AD-9030-443C-A851-E6D578D6105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{8BA638F4-8967-4815-AB84-1C2614CDBC89}tf16411248_win32</Template>
  <TotalTime>753</TotalTime>
  <Words>287</Words>
  <Application>Microsoft Office PowerPoint</Application>
  <PresentationFormat>와이드스크린</PresentationFormat>
  <Paragraphs>81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Posterama</vt:lpstr>
      <vt:lpstr>Office 테마</vt:lpstr>
      <vt:lpstr>cctv 차량 감지 세그멘테이션</vt:lpstr>
      <vt:lpstr>1.문제 선정</vt:lpstr>
      <vt:lpstr>문제 선정</vt:lpstr>
      <vt:lpstr>문제</vt:lpstr>
      <vt:lpstr>문제</vt:lpstr>
      <vt:lpstr>문제</vt:lpstr>
      <vt:lpstr>Base line model 테스트 결과</vt:lpstr>
      <vt:lpstr>실 사용 모델 테스트 결과</vt:lpstr>
      <vt:lpstr>유튜브 실시간 영상에 차량감지 적용.</vt:lpstr>
      <vt:lpstr>Example_1</vt:lpstr>
      <vt:lpstr>Example_2</vt:lpstr>
      <vt:lpstr>프로젝트 소감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cctv 차량 감지 세그멘테이션</dc:title>
  <dc:creator>jeong</dc:creator>
  <cp:lastModifiedBy>jeong</cp:lastModifiedBy>
  <cp:revision>6</cp:revision>
  <dcterms:created xsi:type="dcterms:W3CDTF">2023-02-09T17:13:05Z</dcterms:created>
  <dcterms:modified xsi:type="dcterms:W3CDTF">2023-02-10T05:46:58Z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